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0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0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0.png"/><Relationship Id="rId7" Type="http://schemas.openxmlformats.org/officeDocument/2006/relationships/image" Target="../media/image8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7.png"/><Relationship Id="rId10" Type="http://schemas.openxmlformats.org/officeDocument/2006/relationships/image" Target="../media/image88.png"/><Relationship Id="rId4" Type="http://schemas.openxmlformats.org/officeDocument/2006/relationships/image" Target="../media/image79.png"/><Relationship Id="rId9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0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.png"/><Relationship Id="rId7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.png"/><Relationship Id="rId7" Type="http://schemas.openxmlformats.org/officeDocument/2006/relationships/image" Target="../media/image10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0.png"/><Relationship Id="rId7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0.png"/><Relationship Id="rId7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10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5668" y="2247678"/>
            <a:ext cx="17602231" cy="44057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4516564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6265" y="2327474"/>
            <a:ext cx="7931933" cy="11012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1040" y="935030"/>
            <a:ext cx="3159251" cy="759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577" y="2416340"/>
            <a:ext cx="6171429" cy="3288214"/>
            <a:chOff x="826577" y="2416340"/>
            <a:chExt cx="6171429" cy="32882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577" y="2416340"/>
              <a:ext cx="6171429" cy="3288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6577" y="6104555"/>
            <a:ext cx="6171429" cy="3198302"/>
            <a:chOff x="826577" y="6104555"/>
            <a:chExt cx="6171429" cy="31983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577" y="6104555"/>
              <a:ext cx="6171429" cy="319830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26850" y="3806346"/>
            <a:ext cx="6517170" cy="16015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26850" y="5659974"/>
            <a:ext cx="6639350" cy="16015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26850" y="7659127"/>
            <a:ext cx="6468465" cy="11008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0484" y="5659977"/>
            <a:ext cx="3901512" cy="56317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6679" y="9258279"/>
            <a:ext cx="3244903" cy="5631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4516564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1040" y="935030"/>
            <a:ext cx="3159251" cy="7598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8279" y="4040874"/>
            <a:ext cx="6808141" cy="16015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365" y="7242317"/>
            <a:ext cx="5905989" cy="53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517" y="3268687"/>
            <a:ext cx="7183702" cy="3466262"/>
            <a:chOff x="421517" y="3268687"/>
            <a:chExt cx="7183702" cy="34662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517" y="3268687"/>
              <a:ext cx="7183702" cy="3466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4516564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4704" y="8492057"/>
            <a:ext cx="12891665" cy="5951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1006" y="2096163"/>
            <a:ext cx="13863775" cy="6178045"/>
            <a:chOff x="1811006" y="2096163"/>
            <a:chExt cx="13863775" cy="61780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1006" y="2096163"/>
              <a:ext cx="13863775" cy="61780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3138259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1039" y="940840"/>
            <a:ext cx="6383404" cy="6827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9489" y="9397327"/>
            <a:ext cx="2781703" cy="52606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37839" y="2418273"/>
            <a:ext cx="7696485" cy="11012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58791" y="4164693"/>
            <a:ext cx="6604884" cy="16386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59375" y="6351481"/>
            <a:ext cx="6783884" cy="2139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5508" y="1927839"/>
            <a:ext cx="6080015" cy="3500409"/>
            <a:chOff x="1385508" y="1927839"/>
            <a:chExt cx="6080015" cy="35004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5508" y="1927839"/>
              <a:ext cx="6080015" cy="3500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1642" y="5382971"/>
            <a:ext cx="6171429" cy="4058937"/>
            <a:chOff x="1201642" y="5382971"/>
            <a:chExt cx="6171429" cy="40589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1642" y="5382971"/>
              <a:ext cx="6171429" cy="4058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3138259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1665" y="2249820"/>
            <a:ext cx="7696495" cy="11012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1039" y="940840"/>
            <a:ext cx="6383404" cy="6827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8279" y="3849647"/>
            <a:ext cx="6707141" cy="21392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577" y="6041272"/>
            <a:ext cx="6171429" cy="3477879"/>
            <a:chOff x="826577" y="6041272"/>
            <a:chExt cx="6171429" cy="34778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577" y="6041272"/>
              <a:ext cx="6171429" cy="34778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127" y="9580374"/>
            <a:ext cx="5605674" cy="5631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19439" y="6530031"/>
            <a:ext cx="6715855" cy="21392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3225" y="1674408"/>
            <a:ext cx="6171429" cy="442533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1706726" cy="896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8279" y="3693779"/>
            <a:ext cx="8285255" cy="27497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67800" y="2227800"/>
            <a:ext cx="6776647" cy="10978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8279" y="6871641"/>
            <a:ext cx="8027398" cy="16386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9491" y="9195131"/>
            <a:ext cx="2780541" cy="5165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1642" y="1618323"/>
            <a:ext cx="6171429" cy="4484429"/>
            <a:chOff x="1201642" y="1618323"/>
            <a:chExt cx="6171429" cy="4484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1642" y="1618323"/>
              <a:ext cx="6171429" cy="4484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3547" y="6347865"/>
            <a:ext cx="6171429" cy="2642771"/>
            <a:chOff x="1163547" y="6347865"/>
            <a:chExt cx="6171429" cy="26427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547" y="6347865"/>
              <a:ext cx="6171429" cy="2642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1706726" cy="896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69708" y="2510152"/>
            <a:ext cx="8296627" cy="213923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69708" y="4742631"/>
            <a:ext cx="8270912" cy="21763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63298" y="8826435"/>
            <a:ext cx="3176817" cy="53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5451" y="2052695"/>
            <a:ext cx="6171429" cy="2221714"/>
            <a:chOff x="1125451" y="2052695"/>
            <a:chExt cx="6171429" cy="2221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5451" y="2052695"/>
              <a:ext cx="6171429" cy="2221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3288" y="4526537"/>
            <a:ext cx="8630813" cy="3838502"/>
            <a:chOff x="-123288" y="4526537"/>
            <a:chExt cx="8630813" cy="38385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3288" y="4526537"/>
              <a:ext cx="8630813" cy="383850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60184" y="7391168"/>
            <a:ext cx="8193779" cy="16015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1706726" cy="896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69708" y="3738727"/>
            <a:ext cx="8158484" cy="11337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8755" y="6479336"/>
            <a:ext cx="7761684" cy="10923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34727" y="8872674"/>
            <a:ext cx="2653541" cy="5631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36374" y="8019736"/>
            <a:ext cx="8192150" cy="11337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73525" y="4812287"/>
            <a:ext cx="8054520" cy="10366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387" y="2081314"/>
            <a:ext cx="7804285" cy="2468095"/>
            <a:chOff x="350387" y="2081314"/>
            <a:chExt cx="7804285" cy="2468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0387" y="2081314"/>
              <a:ext cx="7804285" cy="24680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69708" y="2036736"/>
            <a:ext cx="8140322" cy="11008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6312" y="4828969"/>
            <a:ext cx="7412435" cy="3893977"/>
            <a:chOff x="546312" y="4828969"/>
            <a:chExt cx="7412435" cy="38939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312" y="4828969"/>
              <a:ext cx="7412435" cy="3893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1706726" cy="896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38789" y="7765602"/>
            <a:ext cx="3723655" cy="5260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0757" y="2678341"/>
            <a:ext cx="5836852" cy="4666230"/>
            <a:chOff x="720757" y="2678341"/>
            <a:chExt cx="5836852" cy="46662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7" y="2678341"/>
              <a:ext cx="5836852" cy="46662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83367" y="4635734"/>
            <a:ext cx="10378849" cy="1564510"/>
            <a:chOff x="7083367" y="4635734"/>
            <a:chExt cx="10378849" cy="15645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83367" y="4635734"/>
              <a:ext cx="10378849" cy="15645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1706726" cy="896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58393" y="7950403"/>
            <a:ext cx="3710655" cy="53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50265" y="3059116"/>
            <a:ext cx="10358777" cy="1445719"/>
            <a:chOff x="3750265" y="3059116"/>
            <a:chExt cx="10358777" cy="14457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50265" y="3059116"/>
              <a:ext cx="10358777" cy="14457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50265" y="5777778"/>
            <a:ext cx="10358777" cy="1561485"/>
            <a:chOff x="3750265" y="5777778"/>
            <a:chExt cx="10358777" cy="15614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0265" y="5777778"/>
              <a:ext cx="10358777" cy="15614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2417"/>
            <a:ext cx="2899345" cy="8692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9417" y="3377639"/>
            <a:ext cx="4111789" cy="7656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2299" y="3503250"/>
            <a:ext cx="3610819" cy="56995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417" y="4500457"/>
            <a:ext cx="4508608" cy="7657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42298" y="4602136"/>
            <a:ext cx="2943324" cy="6386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6295" y="5560358"/>
            <a:ext cx="3542742" cy="80576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42299" y="5662622"/>
            <a:ext cx="5633828" cy="5603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593674" y="2785819"/>
            <a:ext cx="3973396" cy="5707638"/>
            <a:chOff x="13593674" y="2785819"/>
            <a:chExt cx="3973396" cy="5707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3674" y="2785819"/>
              <a:ext cx="3973396" cy="57076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6295" y="7750782"/>
            <a:ext cx="3699038" cy="8057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61669" y="7861220"/>
            <a:ext cx="2473209" cy="5616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6298" y="6656879"/>
            <a:ext cx="2294790" cy="7959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61669" y="6764021"/>
            <a:ext cx="2501752" cy="5600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3323126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1040" y="941383"/>
            <a:ext cx="2818946" cy="6821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5041" y="4247757"/>
            <a:ext cx="6725436" cy="16015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4818" y="5792745"/>
            <a:ext cx="4478650" cy="3734548"/>
            <a:chOff x="184818" y="5792745"/>
            <a:chExt cx="4478650" cy="37345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818" y="5792745"/>
              <a:ext cx="4478650" cy="37345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0565" y="9507422"/>
            <a:ext cx="4725274" cy="5260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85041" y="6038584"/>
            <a:ext cx="6690512" cy="1100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818" y="2045016"/>
            <a:ext cx="5335744" cy="3741429"/>
            <a:chOff x="184818" y="2045016"/>
            <a:chExt cx="5335744" cy="374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818" y="2045016"/>
              <a:ext cx="5335744" cy="374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01514" y="2045016"/>
            <a:ext cx="3641343" cy="3741429"/>
            <a:chOff x="5501514" y="2045016"/>
            <a:chExt cx="3641343" cy="374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1514" y="2045016"/>
              <a:ext cx="3641343" cy="374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63468" y="5786444"/>
            <a:ext cx="3876469" cy="3740849"/>
            <a:chOff x="4663468" y="5786444"/>
            <a:chExt cx="3876469" cy="37408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63468" y="5786444"/>
              <a:ext cx="3876469" cy="3740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963554" cy="867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1039" y="941373"/>
            <a:ext cx="2318252" cy="7113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4321" y="7106573"/>
            <a:ext cx="4143674" cy="27497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3085" y="2549540"/>
            <a:ext cx="3776490" cy="4139977"/>
            <a:chOff x="763085" y="2549540"/>
            <a:chExt cx="3776490" cy="41399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085" y="2549540"/>
              <a:ext cx="3776490" cy="41399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7083" y="1945540"/>
            <a:ext cx="5009352" cy="5009352"/>
            <a:chOff x="6517083" y="1945540"/>
            <a:chExt cx="5009352" cy="50093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7083" y="1945540"/>
              <a:ext cx="5009352" cy="500935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13032" y="7106573"/>
            <a:ext cx="4081808" cy="26769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80074" y="3386819"/>
            <a:ext cx="5587102" cy="2465420"/>
            <a:chOff x="12280074" y="3386819"/>
            <a:chExt cx="5587102" cy="24654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0074" y="3386819"/>
              <a:ext cx="5587102" cy="24654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30067" y="6592420"/>
            <a:ext cx="5510731" cy="38270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8" y="829845"/>
            <a:ext cx="4039583" cy="9004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7335" y="936975"/>
            <a:ext cx="4097661" cy="68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83257" y="4700261"/>
            <a:ext cx="6360436" cy="3660420"/>
            <a:chOff x="9883257" y="4700261"/>
            <a:chExt cx="6360436" cy="366042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3257" y="4700261"/>
              <a:ext cx="6360436" cy="3660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4685" y="4700261"/>
            <a:ext cx="6360436" cy="3660420"/>
            <a:chOff x="1344685" y="4700261"/>
            <a:chExt cx="6360436" cy="36604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4685" y="4700261"/>
              <a:ext cx="6360436" cy="36604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53642" y="3456273"/>
            <a:ext cx="1163252" cy="6732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44338" y="3456273"/>
            <a:ext cx="2236699" cy="6732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67761" y="2168475"/>
            <a:ext cx="9232347" cy="6827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8" y="829845"/>
            <a:ext cx="4039583" cy="9004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7335" y="936975"/>
            <a:ext cx="4097661" cy="68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1642" y="4289930"/>
            <a:ext cx="6360436" cy="3660420"/>
            <a:chOff x="1201642" y="4289930"/>
            <a:chExt cx="6360436" cy="366042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1642" y="4289930"/>
              <a:ext cx="6360436" cy="3660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7722" y="3317125"/>
            <a:ext cx="1163252" cy="673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82848" y="5064748"/>
            <a:ext cx="2002823" cy="1716967"/>
            <a:chOff x="8182848" y="5064748"/>
            <a:chExt cx="2002823" cy="17169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2848" y="5064748"/>
              <a:ext cx="2002823" cy="17169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88860" y="4289930"/>
            <a:ext cx="6171429" cy="3808373"/>
            <a:chOff x="10888860" y="4289930"/>
            <a:chExt cx="6171429" cy="38083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88860" y="4289930"/>
              <a:ext cx="6171429" cy="380837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8946" y="8189115"/>
            <a:ext cx="5338614" cy="11284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2502" y="1929963"/>
            <a:ext cx="4805616" cy="13915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33329" y="-46332"/>
            <a:ext cx="11690480" cy="10378378"/>
            <a:chOff x="6633329" y="-46332"/>
            <a:chExt cx="11690480" cy="103783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3329" y="-46332"/>
              <a:ext cx="11690480" cy="103783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9187" y="3781746"/>
            <a:ext cx="375065" cy="72881"/>
            <a:chOff x="889187" y="3781746"/>
            <a:chExt cx="375065" cy="728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187" y="3781746"/>
              <a:ext cx="375065" cy="728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4609" y="6511393"/>
            <a:ext cx="4696008" cy="26769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75236" y="487235"/>
            <a:ext cx="420615" cy="25207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2330869" cy="8954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270" y="3935867"/>
            <a:ext cx="3895394" cy="2819160"/>
            <a:chOff x="148270" y="3935867"/>
            <a:chExt cx="3895394" cy="2819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270" y="3935867"/>
              <a:ext cx="3895394" cy="2819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638" y="4306448"/>
            <a:ext cx="3340694" cy="35714"/>
            <a:chOff x="813638" y="4306448"/>
            <a:chExt cx="3340694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13638" y="4306448"/>
              <a:ext cx="334069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01250" y="5923267"/>
            <a:ext cx="916417" cy="916417"/>
            <a:chOff x="1701250" y="5923267"/>
            <a:chExt cx="916417" cy="9164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1250" y="5923267"/>
              <a:ext cx="916417" cy="9164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39071" y="2507010"/>
            <a:ext cx="1466830" cy="35714"/>
            <a:chOff x="2439071" y="2507010"/>
            <a:chExt cx="1466830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60000">
              <a:off x="2439071" y="2507010"/>
              <a:ext cx="1466830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53199" y="1839511"/>
            <a:ext cx="12733056" cy="6268069"/>
            <a:chOff x="3853199" y="1839511"/>
            <a:chExt cx="12733056" cy="62680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3199" y="1839511"/>
              <a:ext cx="12733056" cy="62680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77890" y="2509400"/>
            <a:ext cx="2301899" cy="1943407"/>
            <a:chOff x="4977890" y="2509400"/>
            <a:chExt cx="2301899" cy="19434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7890" y="2509400"/>
              <a:ext cx="2301899" cy="19434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89530" y="5586274"/>
            <a:ext cx="2280735" cy="1512636"/>
            <a:chOff x="4989530" y="5586274"/>
            <a:chExt cx="2280735" cy="15126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89530" y="5586274"/>
              <a:ext cx="2280735" cy="15126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2635" y="5001683"/>
            <a:ext cx="1133467" cy="35714"/>
            <a:chOff x="5562635" y="5001683"/>
            <a:chExt cx="1133467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5562635" y="5001683"/>
              <a:ext cx="1133467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68794" y="2524311"/>
            <a:ext cx="2279922" cy="1928496"/>
            <a:chOff x="8868794" y="2524311"/>
            <a:chExt cx="2279922" cy="19284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68794" y="2524311"/>
              <a:ext cx="2279922" cy="19284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70265" y="3044712"/>
            <a:ext cx="1208053" cy="891156"/>
            <a:chOff x="7470265" y="3044712"/>
            <a:chExt cx="1208053" cy="89115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70265" y="3044712"/>
              <a:ext cx="1208053" cy="8911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07680" y="5036024"/>
            <a:ext cx="1202149" cy="35714"/>
            <a:chOff x="9407680" y="5036024"/>
            <a:chExt cx="1202149" cy="3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9407680" y="5036024"/>
              <a:ext cx="1202149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479803" y="5338544"/>
            <a:ext cx="2846134" cy="1923440"/>
            <a:chOff x="12479803" y="5338544"/>
            <a:chExt cx="2846134" cy="19234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79803" y="5338544"/>
              <a:ext cx="2846134" cy="19234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723330" y="2539663"/>
            <a:ext cx="2340032" cy="1967537"/>
            <a:chOff x="12723330" y="2539663"/>
            <a:chExt cx="2340032" cy="196753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23330" y="2539663"/>
              <a:ext cx="2340032" cy="19675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482409" y="4905015"/>
            <a:ext cx="831398" cy="35714"/>
            <a:chOff x="13482409" y="4905015"/>
            <a:chExt cx="831398" cy="3571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60000">
              <a:off x="13482409" y="4905015"/>
              <a:ext cx="831398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71750" y="3035526"/>
            <a:ext cx="1208053" cy="891156"/>
            <a:chOff x="11271750" y="3035526"/>
            <a:chExt cx="1208053" cy="89115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71750" y="3035526"/>
              <a:ext cx="1208053" cy="89115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9612" y="7054412"/>
            <a:ext cx="1648106" cy="52517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01788" y="7157674"/>
            <a:ext cx="1921048" cy="52516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98359" y="7205950"/>
            <a:ext cx="1724296" cy="56215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76215" y="7262440"/>
            <a:ext cx="1365734" cy="51563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917881" y="5301587"/>
            <a:ext cx="4181747" cy="1978489"/>
            <a:chOff x="7917881" y="5301587"/>
            <a:chExt cx="4181747" cy="19784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17881" y="5301587"/>
              <a:ext cx="4181747" cy="1978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8" y="829846"/>
            <a:ext cx="990336" cy="8718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1039" y="921468"/>
            <a:ext cx="2314937" cy="702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68632" y="3422558"/>
            <a:ext cx="4734701" cy="3731150"/>
            <a:chOff x="11768632" y="3422558"/>
            <a:chExt cx="4734701" cy="37311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68632" y="3422558"/>
              <a:ext cx="4734701" cy="373115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960" y="7596217"/>
            <a:ext cx="8584531" cy="16724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2946" y="3422558"/>
            <a:ext cx="4754071" cy="3440599"/>
            <a:chOff x="992946" y="3422558"/>
            <a:chExt cx="4754071" cy="34405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946" y="3422558"/>
              <a:ext cx="4754071" cy="34405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70188" y="3422558"/>
            <a:ext cx="5314221" cy="3539271"/>
            <a:chOff x="5470188" y="3422558"/>
            <a:chExt cx="5314221" cy="35392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0188" y="3422558"/>
              <a:ext cx="5314221" cy="35392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24089" y="7596217"/>
            <a:ext cx="5395103" cy="22110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2502" y="1929963"/>
            <a:ext cx="4805616" cy="13915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33329" y="-46332"/>
            <a:ext cx="11690480" cy="10378378"/>
            <a:chOff x="6633329" y="-46332"/>
            <a:chExt cx="11690480" cy="103783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3329" y="-46332"/>
              <a:ext cx="11690480" cy="103783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9187" y="3781746"/>
            <a:ext cx="375065" cy="72881"/>
            <a:chOff x="889187" y="3781746"/>
            <a:chExt cx="375065" cy="728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187" y="3781746"/>
              <a:ext cx="375065" cy="728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4609" y="4869708"/>
            <a:ext cx="4683579" cy="32146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75236" y="487235"/>
            <a:ext cx="420615" cy="25207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2502" y="1929963"/>
            <a:ext cx="4805616" cy="13915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90092" y="2266533"/>
            <a:ext cx="5452680" cy="4840689"/>
            <a:chOff x="6390092" y="2266533"/>
            <a:chExt cx="5452680" cy="48406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0092" y="2266533"/>
              <a:ext cx="5452680" cy="4840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9187" y="3781746"/>
            <a:ext cx="375065" cy="72881"/>
            <a:chOff x="889187" y="3781746"/>
            <a:chExt cx="375065" cy="728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187" y="3781746"/>
              <a:ext cx="375065" cy="728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4609" y="4627060"/>
            <a:ext cx="4694255" cy="16015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75236" y="487235"/>
            <a:ext cx="420615" cy="25207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42772" y="2266533"/>
            <a:ext cx="5452680" cy="4840689"/>
            <a:chOff x="11842772" y="2266533"/>
            <a:chExt cx="5452680" cy="48406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42772" y="2266533"/>
              <a:ext cx="5452680" cy="4840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신제우</cp:lastModifiedBy>
  <cp:revision>3</cp:revision>
  <dcterms:created xsi:type="dcterms:W3CDTF">2022-12-13T10:53:21Z</dcterms:created>
  <dcterms:modified xsi:type="dcterms:W3CDTF">2023-05-01T04:20:14Z</dcterms:modified>
</cp:coreProperties>
</file>